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B6D44-2705-4EFB-AE31-0141A90E8905}" v="105" dt="2021-02-01T08:59:55.837"/>
    <p1510:client id="{4A4604E2-0530-5579-21C0-7962E027D5E5}" v="3345" dt="2021-02-01T10:55:27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Šindelář" userId="S::sindelar.vojtech20@sosbn.cz::4cde14db-5c7a-4fc9-8484-27a478a0531e" providerId="AD" clId="Web-{4A4604E2-0530-5579-21C0-7962E027D5E5}"/>
    <pc:docChg chg="addSld delSld modSld sldOrd">
      <pc:chgData name="Vojtěch Šindelář" userId="S::sindelar.vojtech20@sosbn.cz::4cde14db-5c7a-4fc9-8484-27a478a0531e" providerId="AD" clId="Web-{4A4604E2-0530-5579-21C0-7962E027D5E5}" dt="2021-02-01T10:55:27.818" v="1747" actId="1076"/>
      <pc:docMkLst>
        <pc:docMk/>
      </pc:docMkLst>
      <pc:sldChg chg="addSp delSp modSp new addAnim modAnim">
        <pc:chgData name="Vojtěch Šindelář" userId="S::sindelar.vojtech20@sosbn.cz::4cde14db-5c7a-4fc9-8484-27a478a0531e" providerId="AD" clId="Web-{4A4604E2-0530-5579-21C0-7962E027D5E5}" dt="2021-02-01T10:09:18.279" v="1168" actId="1076"/>
        <pc:sldMkLst>
          <pc:docMk/>
          <pc:sldMk cId="3113275380" sldId="257"/>
        </pc:sldMkLst>
        <pc:spChg chg="mod">
          <ac:chgData name="Vojtěch Šindelář" userId="S::sindelar.vojtech20@sosbn.cz::4cde14db-5c7a-4fc9-8484-27a478a0531e" providerId="AD" clId="Web-{4A4604E2-0530-5579-21C0-7962E027D5E5}" dt="2021-02-01T09:20:22.460" v="342" actId="1076"/>
          <ac:spMkLst>
            <pc:docMk/>
            <pc:sldMk cId="3113275380" sldId="257"/>
            <ac:spMk id="2" creationId="{6862FC18-6612-4EB1-B2B6-A9E934FCCB04}"/>
          </ac:spMkLst>
        </pc:spChg>
        <pc:spChg chg="mod">
          <ac:chgData name="Vojtěch Šindelář" userId="S::sindelar.vojtech20@sosbn.cz::4cde14db-5c7a-4fc9-8484-27a478a0531e" providerId="AD" clId="Web-{4A4604E2-0530-5579-21C0-7962E027D5E5}" dt="2021-02-01T09:40:15.241" v="748" actId="20577"/>
          <ac:spMkLst>
            <pc:docMk/>
            <pc:sldMk cId="3113275380" sldId="257"/>
            <ac:spMk id="3" creationId="{8EDA7F04-8276-408B-8009-EC1BACB1363F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09:25:23.339" v="393" actId="20577"/>
          <ac:spMkLst>
            <pc:docMk/>
            <pc:sldMk cId="3113275380" sldId="257"/>
            <ac:spMk id="6" creationId="{A7C83560-A0FB-406B-8520-65BEF2A31267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09:40:29.663" v="751" actId="20577"/>
          <ac:spMkLst>
            <pc:docMk/>
            <pc:sldMk cId="3113275380" sldId="257"/>
            <ac:spMk id="7" creationId="{132FF5E4-E907-472E-9B21-3E7CDAD616BA}"/>
          </ac:spMkLst>
        </pc:spChg>
        <pc:picChg chg="add del mod">
          <ac:chgData name="Vojtěch Šindelář" userId="S::sindelar.vojtech20@sosbn.cz::4cde14db-5c7a-4fc9-8484-27a478a0531e" providerId="AD" clId="Web-{4A4604E2-0530-5579-21C0-7962E027D5E5}" dt="2021-02-01T09:21:56.102" v="362"/>
          <ac:picMkLst>
            <pc:docMk/>
            <pc:sldMk cId="3113275380" sldId="257"/>
            <ac:picMk id="4" creationId="{3FD13540-88B7-4AFD-B7DF-2B874F2536C9}"/>
          </ac:picMkLst>
        </pc:picChg>
        <pc:picChg chg="add del mod">
          <ac:chgData name="Vojtěch Šindelář" userId="S::sindelar.vojtech20@sosbn.cz::4cde14db-5c7a-4fc9-8484-27a478a0531e" providerId="AD" clId="Web-{4A4604E2-0530-5579-21C0-7962E027D5E5}" dt="2021-02-01T09:28:50.014" v="484"/>
          <ac:picMkLst>
            <pc:docMk/>
            <pc:sldMk cId="3113275380" sldId="257"/>
            <ac:picMk id="5" creationId="{C9DEAB6A-6937-4E4A-903B-55230321CE88}"/>
          </ac:picMkLst>
        </pc:picChg>
        <pc:picChg chg="add del mod">
          <ac:chgData name="Vojtěch Šindelář" userId="S::sindelar.vojtech20@sosbn.cz::4cde14db-5c7a-4fc9-8484-27a478a0531e" providerId="AD" clId="Web-{4A4604E2-0530-5579-21C0-7962E027D5E5}" dt="2021-02-01T09:27:48.482" v="453"/>
          <ac:picMkLst>
            <pc:docMk/>
            <pc:sldMk cId="3113275380" sldId="257"/>
            <ac:picMk id="8" creationId="{51629B7B-AA63-4A94-83B4-85049C730C01}"/>
          </ac:picMkLst>
        </pc:picChg>
        <pc:picChg chg="add mod">
          <ac:chgData name="Vojtěch Šindelář" userId="S::sindelar.vojtech20@sosbn.cz::4cde14db-5c7a-4fc9-8484-27a478a0531e" providerId="AD" clId="Web-{4A4604E2-0530-5579-21C0-7962E027D5E5}" dt="2021-02-01T10:09:18.279" v="1168" actId="1076"/>
          <ac:picMkLst>
            <pc:docMk/>
            <pc:sldMk cId="3113275380" sldId="257"/>
            <ac:picMk id="9" creationId="{26484CBA-7015-4C86-8EAB-19320F1C421A}"/>
          </ac:picMkLst>
        </pc:picChg>
      </pc:sldChg>
      <pc:sldChg chg="addSp delSp modSp new addAnim modAnim">
        <pc:chgData name="Vojtěch Šindelář" userId="S::sindelar.vojtech20@sosbn.cz::4cde14db-5c7a-4fc9-8484-27a478a0531e" providerId="AD" clId="Web-{4A4604E2-0530-5579-21C0-7962E027D5E5}" dt="2021-02-01T09:47:08.168" v="763" actId="1076"/>
        <pc:sldMkLst>
          <pc:docMk/>
          <pc:sldMk cId="1465854479" sldId="258"/>
        </pc:sldMkLst>
        <pc:spChg chg="mod">
          <ac:chgData name="Vojtěch Šindelář" userId="S::sindelar.vojtech20@sosbn.cz::4cde14db-5c7a-4fc9-8484-27a478a0531e" providerId="AD" clId="Web-{4A4604E2-0530-5579-21C0-7962E027D5E5}" dt="2021-02-01T09:20:04.757" v="340" actId="20577"/>
          <ac:spMkLst>
            <pc:docMk/>
            <pc:sldMk cId="1465854479" sldId="258"/>
            <ac:spMk id="2" creationId="{A9ED5CAC-9F3D-4B2B-8C9D-5676417A087E}"/>
          </ac:spMkLst>
        </pc:spChg>
        <pc:spChg chg="mod">
          <ac:chgData name="Vojtěch Šindelář" userId="S::sindelar.vojtech20@sosbn.cz::4cde14db-5c7a-4fc9-8484-27a478a0531e" providerId="AD" clId="Web-{4A4604E2-0530-5579-21C0-7962E027D5E5}" dt="2021-02-01T09:40:02.600" v="747" actId="20577"/>
          <ac:spMkLst>
            <pc:docMk/>
            <pc:sldMk cId="1465854479" sldId="258"/>
            <ac:spMk id="3" creationId="{4D061A13-BEDB-42F2-9F48-2961EECBE1A5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09:21:47.586" v="360" actId="20577"/>
          <ac:spMkLst>
            <pc:docMk/>
            <pc:sldMk cId="1465854479" sldId="258"/>
            <ac:spMk id="5" creationId="{8855193E-08B9-4801-AB07-1C7DFA18C69F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09:46:41.605" v="762" actId="20577"/>
          <ac:spMkLst>
            <pc:docMk/>
            <pc:sldMk cId="1465854479" sldId="258"/>
            <ac:spMk id="7" creationId="{51FBD7AA-425C-4C91-82E8-E35EA7AC08A2}"/>
          </ac:spMkLst>
        </pc:spChg>
        <pc:picChg chg="add del mod">
          <ac:chgData name="Vojtěch Šindelář" userId="S::sindelar.vojtech20@sosbn.cz::4cde14db-5c7a-4fc9-8484-27a478a0531e" providerId="AD" clId="Web-{4A4604E2-0530-5579-21C0-7962E027D5E5}" dt="2021-02-01T09:34:31.096" v="552"/>
          <ac:picMkLst>
            <pc:docMk/>
            <pc:sldMk cId="1465854479" sldId="258"/>
            <ac:picMk id="6" creationId="{C3E71545-E9AA-4C5B-A7E4-1DEB51FA0C7C}"/>
          </ac:picMkLst>
        </pc:picChg>
        <pc:picChg chg="add mod">
          <ac:chgData name="Vojtěch Šindelář" userId="S::sindelar.vojtech20@sosbn.cz::4cde14db-5c7a-4fc9-8484-27a478a0531e" providerId="AD" clId="Web-{4A4604E2-0530-5579-21C0-7962E027D5E5}" dt="2021-02-01T09:47:08.168" v="763" actId="1076"/>
          <ac:picMkLst>
            <pc:docMk/>
            <pc:sldMk cId="1465854479" sldId="258"/>
            <ac:picMk id="8" creationId="{8C717D40-59D2-460F-8DCB-F549DFE58970}"/>
          </ac:picMkLst>
        </pc:picChg>
      </pc:sldChg>
      <pc:sldChg chg="addSp modSp new addAnim modAnim">
        <pc:chgData name="Vojtěch Šindelář" userId="S::sindelar.vojtech20@sosbn.cz::4cde14db-5c7a-4fc9-8484-27a478a0531e" providerId="AD" clId="Web-{4A4604E2-0530-5579-21C0-7962E027D5E5}" dt="2021-02-01T10:38:15.168" v="1378" actId="1076"/>
        <pc:sldMkLst>
          <pc:docMk/>
          <pc:sldMk cId="2854810907" sldId="259"/>
        </pc:sldMkLst>
        <pc:spChg chg="mod">
          <ac:chgData name="Vojtěch Šindelář" userId="S::sindelar.vojtech20@sosbn.cz::4cde14db-5c7a-4fc9-8484-27a478a0531e" providerId="AD" clId="Web-{4A4604E2-0530-5579-21C0-7962E027D5E5}" dt="2021-02-01T09:55:16.830" v="819" actId="14100"/>
          <ac:spMkLst>
            <pc:docMk/>
            <pc:sldMk cId="2854810907" sldId="259"/>
            <ac:spMk id="2" creationId="{26760A6E-110D-4385-96D8-29885185B93A}"/>
          </ac:spMkLst>
        </pc:spChg>
        <pc:spChg chg="mod">
          <ac:chgData name="Vojtěch Šindelář" userId="S::sindelar.vojtech20@sosbn.cz::4cde14db-5c7a-4fc9-8484-27a478a0531e" providerId="AD" clId="Web-{4A4604E2-0530-5579-21C0-7962E027D5E5}" dt="2021-02-01T10:32:19.508" v="1290" actId="20577"/>
          <ac:spMkLst>
            <pc:docMk/>
            <pc:sldMk cId="2854810907" sldId="259"/>
            <ac:spMk id="3" creationId="{E3E38FBD-A3BE-4D44-9EE0-18A05720E607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10:34:49.838" v="1305" actId="20577"/>
          <ac:spMkLst>
            <pc:docMk/>
            <pc:sldMk cId="2854810907" sldId="259"/>
            <ac:spMk id="5" creationId="{458A4F53-CAC4-4C3D-94A8-CFDA81B3C013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10:37:46.668" v="1377" actId="20577"/>
          <ac:spMkLst>
            <pc:docMk/>
            <pc:sldMk cId="2854810907" sldId="259"/>
            <ac:spMk id="6" creationId="{9AF5E7E9-29EF-40A8-96D0-087676FB25CE}"/>
          </ac:spMkLst>
        </pc:spChg>
        <pc:picChg chg="add mod">
          <ac:chgData name="Vojtěch Šindelář" userId="S::sindelar.vojtech20@sosbn.cz::4cde14db-5c7a-4fc9-8484-27a478a0531e" providerId="AD" clId="Web-{4A4604E2-0530-5579-21C0-7962E027D5E5}" dt="2021-02-01T10:38:15.168" v="1378" actId="1076"/>
          <ac:picMkLst>
            <pc:docMk/>
            <pc:sldMk cId="2854810907" sldId="259"/>
            <ac:picMk id="4" creationId="{9631E0DD-0608-4996-B731-8770C179ED4D}"/>
          </ac:picMkLst>
        </pc:picChg>
      </pc:sldChg>
      <pc:sldChg chg="modSp new del ord">
        <pc:chgData name="Vojtěch Šindelář" userId="S::sindelar.vojtech20@sosbn.cz::4cde14db-5c7a-4fc9-8484-27a478a0531e" providerId="AD" clId="Web-{4A4604E2-0530-5579-21C0-7962E027D5E5}" dt="2021-02-01T09:27:13.466" v="440"/>
        <pc:sldMkLst>
          <pc:docMk/>
          <pc:sldMk cId="3215380160" sldId="259"/>
        </pc:sldMkLst>
        <pc:spChg chg="mod">
          <ac:chgData name="Vojtěch Šindelář" userId="S::sindelar.vojtech20@sosbn.cz::4cde14db-5c7a-4fc9-8484-27a478a0531e" providerId="AD" clId="Web-{4A4604E2-0530-5579-21C0-7962E027D5E5}" dt="2021-02-01T09:23:55.588" v="381" actId="20577"/>
          <ac:spMkLst>
            <pc:docMk/>
            <pc:sldMk cId="3215380160" sldId="259"/>
            <ac:spMk id="2" creationId="{B4AC0C1C-9A8F-44F8-9C98-95A64B5DDB1A}"/>
          </ac:spMkLst>
        </pc:spChg>
        <pc:spChg chg="mod">
          <ac:chgData name="Vojtěch Šindelář" userId="S::sindelar.vojtech20@sosbn.cz::4cde14db-5c7a-4fc9-8484-27a478a0531e" providerId="AD" clId="Web-{4A4604E2-0530-5579-21C0-7962E027D5E5}" dt="2021-02-01T09:27:10.887" v="439" actId="20577"/>
          <ac:spMkLst>
            <pc:docMk/>
            <pc:sldMk cId="3215380160" sldId="259"/>
            <ac:spMk id="3" creationId="{0A3EB587-7EFA-47FB-9E82-F5127DD5D656}"/>
          </ac:spMkLst>
        </pc:spChg>
      </pc:sldChg>
      <pc:sldChg chg="addSp delSp modSp new ord addAnim modAnim">
        <pc:chgData name="Vojtěch Šindelář" userId="S::sindelar.vojtech20@sosbn.cz::4cde14db-5c7a-4fc9-8484-27a478a0531e" providerId="AD" clId="Web-{4A4604E2-0530-5579-21C0-7962E027D5E5}" dt="2021-02-01T10:55:27.818" v="1747" actId="1076"/>
        <pc:sldMkLst>
          <pc:docMk/>
          <pc:sldMk cId="3114721661" sldId="260"/>
        </pc:sldMkLst>
        <pc:spChg chg="mod">
          <ac:chgData name="Vojtěch Šindelář" userId="S::sindelar.vojtech20@sosbn.cz::4cde14db-5c7a-4fc9-8484-27a478a0531e" providerId="AD" clId="Web-{4A4604E2-0530-5579-21C0-7962E027D5E5}" dt="2021-02-01T09:57:57.723" v="882" actId="1076"/>
          <ac:spMkLst>
            <pc:docMk/>
            <pc:sldMk cId="3114721661" sldId="260"/>
            <ac:spMk id="2" creationId="{363D53FE-7AC3-40B5-8172-1E7E2ED0F093}"/>
          </ac:spMkLst>
        </pc:spChg>
        <pc:spChg chg="mod">
          <ac:chgData name="Vojtěch Šindelář" userId="S::sindelar.vojtech20@sosbn.cz::4cde14db-5c7a-4fc9-8484-27a478a0531e" providerId="AD" clId="Web-{4A4604E2-0530-5579-21C0-7962E027D5E5}" dt="2021-02-01T10:54:33.348" v="1738" actId="20577"/>
          <ac:spMkLst>
            <pc:docMk/>
            <pc:sldMk cId="3114721661" sldId="260"/>
            <ac:spMk id="3" creationId="{0A7139CA-5FB6-44B6-B0C3-1B757672ED58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10:55:22.896" v="1746" actId="20577"/>
          <ac:spMkLst>
            <pc:docMk/>
            <pc:sldMk cId="3114721661" sldId="260"/>
            <ac:spMk id="5" creationId="{F2F7937F-3FA9-4CC4-B92A-B50B1B76E457}"/>
          </ac:spMkLst>
        </pc:spChg>
        <pc:picChg chg="add del mod">
          <ac:chgData name="Vojtěch Šindelář" userId="S::sindelar.vojtech20@sosbn.cz::4cde14db-5c7a-4fc9-8484-27a478a0531e" providerId="AD" clId="Web-{4A4604E2-0530-5579-21C0-7962E027D5E5}" dt="2021-02-01T10:00:13.022" v="962"/>
          <ac:picMkLst>
            <pc:docMk/>
            <pc:sldMk cId="3114721661" sldId="260"/>
            <ac:picMk id="4" creationId="{B9710D9D-FB63-488B-9089-50620BD4E329}"/>
          </ac:picMkLst>
        </pc:picChg>
        <pc:picChg chg="add del mod">
          <ac:chgData name="Vojtěch Šindelář" userId="S::sindelar.vojtech20@sosbn.cz::4cde14db-5c7a-4fc9-8484-27a478a0531e" providerId="AD" clId="Web-{4A4604E2-0530-5579-21C0-7962E027D5E5}" dt="2021-02-01T10:06:26.839" v="1122"/>
          <ac:picMkLst>
            <pc:docMk/>
            <pc:sldMk cId="3114721661" sldId="260"/>
            <ac:picMk id="6" creationId="{EDFAA72A-4D30-4562-9AA2-C7BEC0CC1269}"/>
          </ac:picMkLst>
        </pc:picChg>
        <pc:picChg chg="add mod">
          <ac:chgData name="Vojtěch Šindelář" userId="S::sindelar.vojtech20@sosbn.cz::4cde14db-5c7a-4fc9-8484-27a478a0531e" providerId="AD" clId="Web-{4A4604E2-0530-5579-21C0-7962E027D5E5}" dt="2021-02-01T10:55:27.818" v="1747" actId="1076"/>
          <ac:picMkLst>
            <pc:docMk/>
            <pc:sldMk cId="3114721661" sldId="260"/>
            <ac:picMk id="7" creationId="{D16CD846-7F9D-4CCC-A42C-55F204E4C08A}"/>
          </ac:picMkLst>
        </pc:picChg>
      </pc:sldChg>
      <pc:sldChg chg="addSp modSp new addAnim modAnim">
        <pc:chgData name="Vojtěch Šindelář" userId="S::sindelar.vojtech20@sosbn.cz::4cde14db-5c7a-4fc9-8484-27a478a0531e" providerId="AD" clId="Web-{4A4604E2-0530-5579-21C0-7962E027D5E5}" dt="2021-02-01T10:50:14.549" v="1675"/>
        <pc:sldMkLst>
          <pc:docMk/>
          <pc:sldMk cId="630643828" sldId="261"/>
        </pc:sldMkLst>
        <pc:spChg chg="mod">
          <ac:chgData name="Vojtěch Šindelář" userId="S::sindelar.vojtech20@sosbn.cz::4cde14db-5c7a-4fc9-8484-27a478a0531e" providerId="AD" clId="Web-{4A4604E2-0530-5579-21C0-7962E027D5E5}" dt="2021-02-01T10:49:14.252" v="1665" actId="20577"/>
          <ac:spMkLst>
            <pc:docMk/>
            <pc:sldMk cId="630643828" sldId="261"/>
            <ac:spMk id="2" creationId="{DBDE2666-F537-4419-9825-615731B3C963}"/>
          </ac:spMkLst>
        </pc:spChg>
        <pc:spChg chg="mod">
          <ac:chgData name="Vojtěch Šindelář" userId="S::sindelar.vojtech20@sosbn.cz::4cde14db-5c7a-4fc9-8484-27a478a0531e" providerId="AD" clId="Web-{4A4604E2-0530-5579-21C0-7962E027D5E5}" dt="2021-02-01T10:45:26.844" v="1625" actId="14100"/>
          <ac:spMkLst>
            <pc:docMk/>
            <pc:sldMk cId="630643828" sldId="261"/>
            <ac:spMk id="3" creationId="{4B2250C5-FDDA-418B-A5AF-43AEA5C01C3B}"/>
          </ac:spMkLst>
        </pc:spChg>
        <pc:spChg chg="add mod">
          <ac:chgData name="Vojtěch Šindelář" userId="S::sindelar.vojtech20@sosbn.cz::4cde14db-5c7a-4fc9-8484-27a478a0531e" providerId="AD" clId="Web-{4A4604E2-0530-5579-21C0-7962E027D5E5}" dt="2021-02-01T10:48:19.783" v="1662" actId="20577"/>
          <ac:spMkLst>
            <pc:docMk/>
            <pc:sldMk cId="630643828" sldId="261"/>
            <ac:spMk id="4" creationId="{8E083E17-B7AE-41E2-800B-4C40A48F0894}"/>
          </ac:spMkLst>
        </pc:spChg>
        <pc:picChg chg="add mod">
          <ac:chgData name="Vojtěch Šindelář" userId="S::sindelar.vojtech20@sosbn.cz::4cde14db-5c7a-4fc9-8484-27a478a0531e" providerId="AD" clId="Web-{4A4604E2-0530-5579-21C0-7962E027D5E5}" dt="2021-02-01T10:50:05.862" v="1672" actId="1076"/>
          <ac:picMkLst>
            <pc:docMk/>
            <pc:sldMk cId="630643828" sldId="261"/>
            <ac:picMk id="5" creationId="{D7058686-AD25-4677-87F4-AB646E2C3816}"/>
          </ac:picMkLst>
        </pc:picChg>
      </pc:sldChg>
      <pc:sldChg chg="new del">
        <pc:chgData name="Vojtěch Šindelář" userId="S::sindelar.vojtech20@sosbn.cz::4cde14db-5c7a-4fc9-8484-27a478a0531e" providerId="AD" clId="Web-{4A4604E2-0530-5579-21C0-7962E027D5E5}" dt="2021-02-01T10:45:20.375" v="1624"/>
        <pc:sldMkLst>
          <pc:docMk/>
          <pc:sldMk cId="3965250219" sldId="262"/>
        </pc:sldMkLst>
      </pc:sldChg>
    </pc:docChg>
  </pc:docChgLst>
  <pc:docChgLst>
    <pc:chgData name="Vojtěch Šindelář" userId="S::sindelar.vojtech20@sosbn.cz::4cde14db-5c7a-4fc9-8484-27a478a0531e" providerId="AD" clId="Web-{1A9B6D44-2705-4EFB-AE31-0141A90E8905}"/>
    <pc:docChg chg="modSld addMainMaster delMainMaster">
      <pc:chgData name="Vojtěch Šindelář" userId="S::sindelar.vojtech20@sosbn.cz::4cde14db-5c7a-4fc9-8484-27a478a0531e" providerId="AD" clId="Web-{1A9B6D44-2705-4EFB-AE31-0141A90E8905}" dt="2021-02-01T08:59:55.805" v="59" actId="20577"/>
      <pc:docMkLst>
        <pc:docMk/>
      </pc:docMkLst>
      <pc:sldChg chg="addSp delSp modSp mod setBg modClrScheme setClrOvrMap chgLayout">
        <pc:chgData name="Vojtěch Šindelář" userId="S::sindelar.vojtech20@sosbn.cz::4cde14db-5c7a-4fc9-8484-27a478a0531e" providerId="AD" clId="Web-{1A9B6D44-2705-4EFB-AE31-0141A90E8905}" dt="2021-02-01T08:59:55.805" v="59" actId="20577"/>
        <pc:sldMkLst>
          <pc:docMk/>
          <pc:sldMk cId="3799523001" sldId="256"/>
        </pc:sldMkLst>
        <pc:spChg chg="mod">
          <ac:chgData name="Vojtěch Šindelář" userId="S::sindelar.vojtech20@sosbn.cz::4cde14db-5c7a-4fc9-8484-27a478a0531e" providerId="AD" clId="Web-{1A9B6D44-2705-4EFB-AE31-0141A90E8905}" dt="2021-02-01T08:59:35.602" v="5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Vojtěch Šindelář" userId="S::sindelar.vojtech20@sosbn.cz::4cde14db-5c7a-4fc9-8484-27a478a0531e" providerId="AD" clId="Web-{1A9B6D44-2705-4EFB-AE31-0141A90E8905}" dt="2021-02-01T08:59:55.805" v="59" actId="20577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928" v="44"/>
          <ac:spMkLst>
            <pc:docMk/>
            <pc:sldMk cId="3799523001" sldId="256"/>
            <ac:spMk id="9" creationId="{0671A8AE-40A1-4631-A6B8-581AFF065482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928" v="44"/>
          <ac:spMkLst>
            <pc:docMk/>
            <pc:sldMk cId="3799523001" sldId="256"/>
            <ac:spMk id="11" creationId="{A44CD100-6267-4E62-AA64-2182A3A6A1C0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928" v="44"/>
          <ac:spMkLst>
            <pc:docMk/>
            <pc:sldMk cId="3799523001" sldId="256"/>
            <ac:spMk id="13" creationId="{AF2F604E-43BE-4DC3-B983-E071523364F8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928" v="44"/>
          <ac:spMkLst>
            <pc:docMk/>
            <pc:sldMk cId="3799523001" sldId="256"/>
            <ac:spMk id="15" creationId="{08C9B587-E65E-4B52-B37C-ABEBB6E87928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320" v="52"/>
          <ac:spMkLst>
            <pc:docMk/>
            <pc:sldMk cId="3799523001" sldId="256"/>
            <ac:spMk id="17" creationId="{46187E64-7A77-4D13-A5F4-9AEC282BBB9E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320" v="52"/>
          <ac:spMkLst>
            <pc:docMk/>
            <pc:sldMk cId="3799523001" sldId="256"/>
            <ac:spMk id="18" creationId="{E2B33195-5BCA-4BB7-A82D-6739522687DD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320" v="52"/>
          <ac:spMkLst>
            <pc:docMk/>
            <pc:sldMk cId="3799523001" sldId="256"/>
            <ac:spMk id="19" creationId="{CF8AD9F3-9AF6-494F-83A3-2F677563935C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865" v="43"/>
          <ac:spMkLst>
            <pc:docMk/>
            <pc:sldMk cId="3799523001" sldId="256"/>
            <ac:spMk id="20" creationId="{AD294E7E-62D8-48F8-A01E-1A457B5CA04C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320" v="52"/>
          <ac:spMkLst>
            <pc:docMk/>
            <pc:sldMk cId="3799523001" sldId="256"/>
            <ac:spMk id="21" creationId="{0DA5DB8B-7E5C-4ABC-8069-A9A8806F3976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865" v="43"/>
          <ac:spMkLst>
            <pc:docMk/>
            <pc:sldMk cId="3799523001" sldId="256"/>
            <ac:spMk id="22" creationId="{FBCADCC9-9C0D-4CE3-8966-44472EFCF348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03.601" v="49"/>
          <ac:spMkLst>
            <pc:docMk/>
            <pc:sldMk cId="3799523001" sldId="256"/>
            <ac:spMk id="23" creationId="{A1D7EC86-7CB9-431D-8AC3-8AAF0440B162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6:34.865" v="43"/>
          <ac:spMkLst>
            <pc:docMk/>
            <pc:sldMk cId="3799523001" sldId="256"/>
            <ac:spMk id="24" creationId="{05FD221C-EDD3-49D9-90A7-260CECEE1C11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273" v="51"/>
          <ac:spMkLst>
            <pc:docMk/>
            <pc:sldMk cId="3799523001" sldId="256"/>
            <ac:spMk id="25" creationId="{46187E64-7A77-4D13-A5F4-9AEC282BBB9E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273" v="51"/>
          <ac:spMkLst>
            <pc:docMk/>
            <pc:sldMk cId="3799523001" sldId="256"/>
            <ac:spMk id="27" creationId="{E2B33195-5BCA-4BB7-A82D-6739522687DD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03.601" v="49"/>
          <ac:spMkLst>
            <pc:docMk/>
            <pc:sldMk cId="3799523001" sldId="256"/>
            <ac:spMk id="28" creationId="{D4B9777F-B610-419B-9193-80306388F3E2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273" v="51"/>
          <ac:spMkLst>
            <pc:docMk/>
            <pc:sldMk cId="3799523001" sldId="256"/>
            <ac:spMk id="29" creationId="{CF8AD9F3-9AF6-494F-83A3-2F677563935C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03.601" v="49"/>
          <ac:spMkLst>
            <pc:docMk/>
            <pc:sldMk cId="3799523001" sldId="256"/>
            <ac:spMk id="30" creationId="{311F016A-A753-449B-9EA6-322199B7119E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28.273" v="51"/>
          <ac:spMkLst>
            <pc:docMk/>
            <pc:sldMk cId="3799523001" sldId="256"/>
            <ac:spMk id="31" creationId="{0DA5DB8B-7E5C-4ABC-8069-A9A8806F3976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03.601" v="49"/>
          <ac:spMkLst>
            <pc:docMk/>
            <pc:sldMk cId="3799523001" sldId="256"/>
            <ac:spMk id="32" creationId="{95106A28-883A-4993-BF9E-C403B81A8D66}"/>
          </ac:spMkLst>
        </pc:spChg>
        <pc:spChg chg="add">
          <ac:chgData name="Vojtěch Šindelář" userId="S::sindelar.vojtech20@sosbn.cz::4cde14db-5c7a-4fc9-8484-27a478a0531e" providerId="AD" clId="Web-{1A9B6D44-2705-4EFB-AE31-0141A90E8905}" dt="2021-02-01T08:58:28.320" v="52"/>
          <ac:spMkLst>
            <pc:docMk/>
            <pc:sldMk cId="3799523001" sldId="256"/>
            <ac:spMk id="33" creationId="{9B7AD9F6-8CE7-4299-8FC6-328F4DCD3FF9}"/>
          </ac:spMkLst>
        </pc:spChg>
        <pc:spChg chg="add del">
          <ac:chgData name="Vojtěch Šindelář" userId="S::sindelar.vojtech20@sosbn.cz::4cde14db-5c7a-4fc9-8484-27a478a0531e" providerId="AD" clId="Web-{1A9B6D44-2705-4EFB-AE31-0141A90E8905}" dt="2021-02-01T08:58:03.601" v="49"/>
          <ac:spMkLst>
            <pc:docMk/>
            <pc:sldMk cId="3799523001" sldId="256"/>
            <ac:spMk id="34" creationId="{F5AE4E4F-9F4C-43ED-8299-9BD63B74E8F0}"/>
          </ac:spMkLst>
        </pc:spChg>
        <pc:spChg chg="add">
          <ac:chgData name="Vojtěch Šindelář" userId="S::sindelar.vojtech20@sosbn.cz::4cde14db-5c7a-4fc9-8484-27a478a0531e" providerId="AD" clId="Web-{1A9B6D44-2705-4EFB-AE31-0141A90E8905}" dt="2021-02-01T08:58:28.320" v="52"/>
          <ac:spMkLst>
            <pc:docMk/>
            <pc:sldMk cId="3799523001" sldId="256"/>
            <ac:spMk id="35" creationId="{F49775AF-8896-43EE-92C6-83497D6DC56F}"/>
          </ac:spMkLst>
        </pc:spChg>
        <pc:grpChg chg="add del">
          <ac:chgData name="Vojtěch Šindelář" userId="S::sindelar.vojtech20@sosbn.cz::4cde14db-5c7a-4fc9-8484-27a478a0531e" providerId="AD" clId="Web-{1A9B6D44-2705-4EFB-AE31-0141A90E8905}" dt="2021-02-01T08:56:34.865" v="43"/>
          <ac:grpSpMkLst>
            <pc:docMk/>
            <pc:sldMk cId="3799523001" sldId="256"/>
            <ac:grpSpMk id="26" creationId="{B858DA4F-B13B-4D82-A95F-CBF114BDDD7A}"/>
          </ac:grpSpMkLst>
        </pc:grpChg>
        <pc:grpChg chg="add del">
          <ac:chgData name="Vojtěch Šindelář" userId="S::sindelar.vojtech20@sosbn.cz::4cde14db-5c7a-4fc9-8484-27a478a0531e" providerId="AD" clId="Web-{1A9B6D44-2705-4EFB-AE31-0141A90E8905}" dt="2021-02-01T08:56:34.865" v="43"/>
          <ac:grpSpMkLst>
            <pc:docMk/>
            <pc:sldMk cId="3799523001" sldId="256"/>
            <ac:grpSpMk id="52" creationId="{D77BF9F5-CA63-42A6-AC93-C2BDF4727665}"/>
          </ac:grpSpMkLst>
        </pc:grpChg>
        <pc:grpChg chg="add del">
          <ac:chgData name="Vojtěch Šindelář" userId="S::sindelar.vojtech20@sosbn.cz::4cde14db-5c7a-4fc9-8484-27a478a0531e" providerId="AD" clId="Web-{1A9B6D44-2705-4EFB-AE31-0141A90E8905}" dt="2021-02-01T08:56:34.865" v="43"/>
          <ac:grpSpMkLst>
            <pc:docMk/>
            <pc:sldMk cId="3799523001" sldId="256"/>
            <ac:grpSpMk id="63" creationId="{94D09F36-C387-49FA-9BEA-D0427CE84C57}"/>
          </ac:grpSpMkLst>
        </pc:grpChg>
        <pc:picChg chg="add del mod ord">
          <ac:chgData name="Vojtěch Šindelář" userId="S::sindelar.vojtech20@sosbn.cz::4cde14db-5c7a-4fc9-8484-27a478a0531e" providerId="AD" clId="Web-{1A9B6D44-2705-4EFB-AE31-0141A90E8905}" dt="2021-02-01T08:57:12.335" v="46"/>
          <ac:picMkLst>
            <pc:docMk/>
            <pc:sldMk cId="3799523001" sldId="256"/>
            <ac:picMk id="4" creationId="{2BC93B5A-E6EE-4FEC-89FD-0C824C4AAD8E}"/>
          </ac:picMkLst>
        </pc:picChg>
        <pc:picChg chg="add mod">
          <ac:chgData name="Vojtěch Šindelář" userId="S::sindelar.vojtech20@sosbn.cz::4cde14db-5c7a-4fc9-8484-27a478a0531e" providerId="AD" clId="Web-{1A9B6D44-2705-4EFB-AE31-0141A90E8905}" dt="2021-02-01T08:58:28.320" v="52"/>
          <ac:picMkLst>
            <pc:docMk/>
            <pc:sldMk cId="3799523001" sldId="256"/>
            <ac:picMk id="5" creationId="{F2F597E4-1A22-4F35-A396-57447D6FAC9A}"/>
          </ac:picMkLst>
        </pc:picChg>
      </pc:sldChg>
      <pc:sldMasterChg chg="del delSldLayout">
        <pc:chgData name="Vojtěch Šindelář" userId="S::sindelar.vojtech20@sosbn.cz::4cde14db-5c7a-4fc9-8484-27a478a0531e" providerId="AD" clId="Web-{1A9B6D44-2705-4EFB-AE31-0141A90E8905}" dt="2021-02-01T08:51:42.924" v="34"/>
        <pc:sldMasterMkLst>
          <pc:docMk/>
          <pc:sldMasterMk cId="464252367" sldId="2147483648"/>
        </pc:sldMasterMkLst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Vojtěch Šindelář" userId="S::sindelar.vojtech20@sosbn.cz::4cde14db-5c7a-4fc9-8484-27a478a0531e" providerId="AD" clId="Web-{1A9B6D44-2705-4EFB-AE31-0141A90E8905}" dt="2021-02-01T08:51:42.924" v="34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">
        <pc:chgData name="Vojtěch Šindelář" userId="S::sindelar.vojtech20@sosbn.cz::4cde14db-5c7a-4fc9-8484-27a478a0531e" providerId="AD" clId="Web-{1A9B6D44-2705-4EFB-AE31-0141A90E8905}" dt="2021-02-01T08:56:34.928" v="44"/>
        <pc:sldMasterMkLst>
          <pc:docMk/>
          <pc:sldMasterMk cId="3093358499" sldId="2147483673"/>
        </pc:sldMasterMkLst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2312470490" sldId="2147483662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3143245819" sldId="2147483663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806313644" sldId="2147483664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871013489" sldId="2147483665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3852490582" sldId="2147483666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243388407" sldId="2147483667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2115494150" sldId="2147483668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244027289" sldId="2147483669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2707688179" sldId="2147483670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1990552142" sldId="2147483671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928" v="44"/>
          <pc:sldLayoutMkLst>
            <pc:docMk/>
            <pc:sldMasterMk cId="3093358499" sldId="2147483673"/>
            <pc:sldLayoutMk cId="2673572198" sldId="2147483672"/>
          </pc:sldLayoutMkLst>
        </pc:sldLayoutChg>
      </pc:sldMasterChg>
      <pc:sldMasterChg chg="add del addSldLayout delSldLayout">
        <pc:chgData name="Vojtěch Šindelář" userId="S::sindelar.vojtech20@sosbn.cz::4cde14db-5c7a-4fc9-8484-27a478a0531e" providerId="AD" clId="Web-{1A9B6D44-2705-4EFB-AE31-0141A90E8905}" dt="2021-02-01T08:56:34.865" v="43"/>
        <pc:sldMasterMkLst>
          <pc:docMk/>
          <pc:sldMasterMk cId="698638715" sldId="2147483674"/>
        </pc:sldMasterMkLst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2783112048" sldId="2147483675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1636753292" sldId="2147483676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2245977233" sldId="2147483677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4114586224" sldId="2147483678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3891381603" sldId="2147483679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2673066957" sldId="2147483680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1130808249" sldId="2147483681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1868954430" sldId="2147483682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3781088628" sldId="2147483683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473240629" sldId="2147483684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6:34.865" v="43"/>
          <pc:sldLayoutMkLst>
            <pc:docMk/>
            <pc:sldMasterMk cId="698638715" sldId="2147483674"/>
            <pc:sldLayoutMk cId="3095076693" sldId="2147483685"/>
          </pc:sldLayoutMkLst>
        </pc:sldLayoutChg>
      </pc:sldMasterChg>
      <pc:sldMasterChg chg="add del addSldLayout delSldLayout">
        <pc:chgData name="Vojtěch Šindelář" userId="S::sindelar.vojtech20@sosbn.cz::4cde14db-5c7a-4fc9-8484-27a478a0531e" providerId="AD" clId="Web-{1A9B6D44-2705-4EFB-AE31-0141A90E8905}" dt="2021-02-01T08:58:28.320" v="52"/>
        <pc:sldMasterMkLst>
          <pc:docMk/>
          <pc:sldMasterMk cId="3470528022" sldId="2147483736"/>
        </pc:sldMasterMkLst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221541852" sldId="2147483725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3155342758" sldId="2147483726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866193314" sldId="2147483727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3833301343" sldId="2147483728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2324201076" sldId="2147483729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2176557629" sldId="2147483730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988468616" sldId="2147483731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2692900418" sldId="2147483732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4176164487" sldId="2147483733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1867402220" sldId="2147483734"/>
          </pc:sldLayoutMkLst>
        </pc:sldLayoutChg>
        <pc:sldLayoutChg chg="add del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470528022" sldId="2147483736"/>
            <pc:sldLayoutMk cId="2127467421" sldId="2147483735"/>
          </pc:sldLayoutMkLst>
        </pc:sldLayoutChg>
      </pc:sldMasterChg>
      <pc:sldMasterChg chg="add addSldLayout">
        <pc:chgData name="Vojtěch Šindelář" userId="S::sindelar.vojtech20@sosbn.cz::4cde14db-5c7a-4fc9-8484-27a478a0531e" providerId="AD" clId="Web-{1A9B6D44-2705-4EFB-AE31-0141A90E8905}" dt="2021-02-01T08:58:28.320" v="52"/>
        <pc:sldMasterMkLst>
          <pc:docMk/>
          <pc:sldMasterMk cId="3831055333" sldId="2147483737"/>
        </pc:sldMasterMkLst>
        <pc:sldLayoutChg chg="add">
          <pc:chgData name="Vojtěch Šindelář" userId="S::sindelar.vojtech20@sosbn.cz::4cde14db-5c7a-4fc9-8484-27a478a0531e" providerId="AD" clId="Web-{1A9B6D44-2705-4EFB-AE31-0141A90E8905}" dt="2021-02-01T08:58:28.320" v="52"/>
          <pc:sldLayoutMkLst>
            <pc:docMk/>
            <pc:sldMasterMk cId="3831055333" sldId="2147483737"/>
            <pc:sldLayoutMk cId="2705561102" sldId="214748373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/>
          <a:p>
            <a:r>
              <a:rPr lang="cs-CZ" dirty="0">
                <a:cs typeface="Calibri Light"/>
              </a:rPr>
              <a:t>Zubní kazy a </a:t>
            </a:r>
            <a:r>
              <a:rPr lang="cs-CZ" dirty="0" err="1">
                <a:cs typeface="Calibri Light"/>
              </a:rPr>
              <a:t>paradontoza</a:t>
            </a:r>
            <a:endParaRPr lang="cs-CZ" dirty="0" err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>
              <a:cs typeface="Calibri" panose="020F0502020204030204"/>
            </a:endParaRPr>
          </a:p>
          <a:p>
            <a:r>
              <a:rPr lang="cs-CZ" u="sng" dirty="0">
                <a:cs typeface="Calibri" panose="020F0502020204030204"/>
              </a:rPr>
              <a:t>Šindelář Vojtěch</a:t>
            </a:r>
            <a:endParaRPr lang="cs-CZ" u="sng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79D4"/>
          </a:solidFill>
          <a:ln w="38100" cap="rnd">
            <a:solidFill>
              <a:srgbClr val="3679D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F597E4-1A22-4F35-A396-57447D6F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0" r="153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53FE-7AC3-40B5-8172-1E7E2ED0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4" y="-794"/>
            <a:ext cx="10515600" cy="1177656"/>
          </a:xfrm>
        </p:spPr>
        <p:txBody>
          <a:bodyPr/>
          <a:lstStyle/>
          <a:p>
            <a:r>
              <a:rPr lang="en-US" sz="2800" b="1" u="sng" dirty="0">
                <a:solidFill>
                  <a:srgbClr val="0070C0"/>
                </a:solidFill>
                <a:latin typeface="Arial Black"/>
              </a:rPr>
              <a:t>Zub (dens)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139CA-5FB6-44B6-B0C3-1B757672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4" y="1183918"/>
            <a:ext cx="10515600" cy="3379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000" err="1">
                <a:latin typeface="Times New Roman"/>
                <a:cs typeface="Times New Roman"/>
              </a:rPr>
              <a:t>Tvrdý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útvar</a:t>
            </a:r>
            <a:r>
              <a:rPr lang="en-US" sz="2000" dirty="0">
                <a:latin typeface="Times New Roman"/>
                <a:cs typeface="Times New Roman"/>
              </a:rPr>
              <a:t> v </a:t>
            </a:r>
            <a:r>
              <a:rPr lang="en-US" sz="2000" err="1">
                <a:latin typeface="Times New Roman"/>
                <a:cs typeface="Times New Roman"/>
              </a:rPr>
              <a:t>dutině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ustní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většiny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obratlovců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>
              <a:buChar char="•"/>
            </a:pPr>
            <a:r>
              <a:rPr lang="en-US" sz="2000" err="1">
                <a:latin typeface="Times New Roman"/>
                <a:cs typeface="Times New Roman"/>
              </a:rPr>
              <a:t>Funkce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err="1">
                <a:latin typeface="Times New Roman"/>
                <a:cs typeface="Times New Roman"/>
              </a:rPr>
              <a:t>konzumace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potravin,obrana,útok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 algn="just">
              <a:buChar char="•"/>
            </a:pPr>
            <a:r>
              <a:rPr lang="en-US" sz="2000" err="1">
                <a:latin typeface="Times New Roman"/>
                <a:cs typeface="Times New Roman"/>
              </a:rPr>
              <a:t>Soubor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zubů</a:t>
            </a:r>
            <a:r>
              <a:rPr lang="en-US" sz="2000" dirty="0">
                <a:latin typeface="Times New Roman"/>
                <a:cs typeface="Times New Roman"/>
              </a:rPr>
              <a:t> -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chrup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 algn="just">
              <a:buChar char="•"/>
            </a:pPr>
            <a:r>
              <a:rPr lang="en-US" sz="2000" err="1">
                <a:latin typeface="Times New Roman"/>
                <a:cs typeface="Times New Roman"/>
              </a:rPr>
              <a:t>chrup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dospělého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zdravého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člověka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obsahuje</a:t>
            </a:r>
            <a:r>
              <a:rPr lang="en-US" sz="2000" dirty="0">
                <a:latin typeface="Times New Roman"/>
                <a:cs typeface="Times New Roman"/>
              </a:rPr>
              <a:t> 32 </a:t>
            </a:r>
            <a:r>
              <a:rPr lang="en-US" sz="2000" err="1">
                <a:latin typeface="Times New Roman"/>
                <a:cs typeface="Times New Roman"/>
              </a:rPr>
              <a:t>zubů</a:t>
            </a:r>
            <a:r>
              <a:rPr lang="en-US" sz="2000" dirty="0">
                <a:latin typeface="Times New Roman"/>
                <a:cs typeface="Times New Roman"/>
              </a:rPr>
              <a:t>, u </a:t>
            </a:r>
            <a:r>
              <a:rPr lang="en-US" sz="2000" err="1">
                <a:latin typeface="Times New Roman"/>
                <a:cs typeface="Times New Roman"/>
              </a:rPr>
              <a:t>dětí</a:t>
            </a:r>
            <a:r>
              <a:rPr lang="en-US" sz="2000" dirty="0">
                <a:latin typeface="Times New Roman"/>
                <a:cs typeface="Times New Roman"/>
              </a:rPr>
              <a:t> 20 </a:t>
            </a:r>
            <a:r>
              <a:rPr lang="en-US" sz="2000" err="1">
                <a:latin typeface="Times New Roman"/>
                <a:cs typeface="Times New Roman"/>
              </a:rPr>
              <a:t>zubů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mléčných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 algn="just"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Na </a:t>
            </a:r>
            <a:r>
              <a:rPr lang="en-US" sz="2000" err="1">
                <a:latin typeface="Times New Roman"/>
                <a:cs typeface="Times New Roman"/>
              </a:rPr>
              <a:t>zubech</a:t>
            </a:r>
            <a:r>
              <a:rPr lang="en-US" sz="2000" dirty="0">
                <a:latin typeface="Times New Roman"/>
                <a:cs typeface="Times New Roman"/>
              </a:rPr>
              <a:t> se </a:t>
            </a:r>
            <a:r>
              <a:rPr lang="en-US" sz="2000" err="1">
                <a:latin typeface="Times New Roman"/>
                <a:cs typeface="Times New Roman"/>
              </a:rPr>
              <a:t>vytváří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tzv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zubní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plak</a:t>
            </a:r>
            <a:endParaRPr lang="en-US" sz="2000"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                             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7937F-3FA9-4CC4-B92A-B50B1B76E457}"/>
              </a:ext>
            </a:extLst>
          </p:cNvPr>
          <p:cNvSpPr txBox="1"/>
          <p:nvPr/>
        </p:nvSpPr>
        <p:spPr>
          <a:xfrm>
            <a:off x="674318" y="4822521"/>
            <a:ext cx="65949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Chrup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err="1">
                <a:latin typeface="Times New Roman"/>
                <a:ea typeface="+mn-lt"/>
                <a:cs typeface="+mn-lt"/>
              </a:rPr>
              <a:t>dospělého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err="1">
                <a:latin typeface="Times New Roman"/>
                <a:ea typeface="+mn-lt"/>
                <a:cs typeface="+mn-lt"/>
              </a:rPr>
              <a:t>zdravého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err="1">
                <a:latin typeface="Times New Roman"/>
                <a:ea typeface="+mn-lt"/>
                <a:cs typeface="+mn-lt"/>
              </a:rPr>
              <a:t>člověka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err="1">
                <a:latin typeface="Times New Roman"/>
                <a:ea typeface="+mn-lt"/>
                <a:cs typeface="+mn-lt"/>
              </a:rPr>
              <a:t>obsahuje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32 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zubů</a:t>
            </a:r>
            <a:r>
              <a:rPr lang="en-US" dirty="0">
                <a:latin typeface="Times New Roman"/>
                <a:ea typeface="+mn-lt"/>
                <a:cs typeface="+mn-lt"/>
              </a:rPr>
              <a:t>, u </a:t>
            </a:r>
            <a:r>
              <a:rPr lang="en-US" err="1">
                <a:latin typeface="Times New Roman"/>
                <a:ea typeface="+mn-lt"/>
                <a:cs typeface="+mn-lt"/>
              </a:rPr>
              <a:t>dětí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20 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zubů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mléčných</a:t>
            </a:r>
            <a:r>
              <a:rPr lang="en-US" b="1" dirty="0">
                <a:latin typeface="Times New Roman"/>
                <a:ea typeface="+mn-lt"/>
                <a:cs typeface="+mn-lt"/>
              </a:rPr>
              <a:t>.</a:t>
            </a:r>
          </a:p>
          <a:p>
            <a:r>
              <a:rPr lang="en-US">
                <a:latin typeface="Times New Roman"/>
                <a:cs typeface="Times New Roman"/>
              </a:rPr>
              <a:t>Věda zabývající se o funkcích, umístění, organizaci zubů se nazýva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stomatologie</a:t>
            </a:r>
            <a:r>
              <a:rPr lang="en-US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16CD846-7F9D-4CCC-A42C-55F204E4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74" y="1071054"/>
            <a:ext cx="6741090" cy="47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FC18-6612-4EB1-B2B6-A9E934FCC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8" y="381"/>
            <a:ext cx="5257800" cy="1202055"/>
          </a:xfrm>
        </p:spPr>
        <p:txBody>
          <a:bodyPr/>
          <a:lstStyle/>
          <a:p>
            <a:r>
              <a:rPr lang="en-US" sz="3200" b="1" u="sng" noProof="1">
                <a:solidFill>
                  <a:srgbClr val="0070C0"/>
                </a:solidFill>
                <a:latin typeface="Arial Black"/>
              </a:rPr>
              <a:t>Zubní plak </a:t>
            </a:r>
            <a:r>
              <a:rPr lang="en-US" sz="2400" noProof="1">
                <a:latin typeface="Arial Black"/>
              </a:rPr>
              <a:t>(=bakteriální)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A7F04-8276-408B-8009-EC1BACB13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748" y="1202055"/>
            <a:ext cx="11430000" cy="3210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Tvoří</a:t>
            </a:r>
            <a:r>
              <a:rPr lang="en-US" sz="2000" dirty="0">
                <a:latin typeface="Times New Roman"/>
                <a:cs typeface="Times New Roman"/>
              </a:rPr>
              <a:t> se </a:t>
            </a:r>
            <a:r>
              <a:rPr lang="en-US" sz="2000" dirty="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zubech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 err="1">
                <a:latin typeface="Times New Roman"/>
                <a:cs typeface="Times New Roman"/>
              </a:rPr>
              <a:t>okrajích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dásní</a:t>
            </a:r>
            <a:endParaRPr lang="en-US" sz="2000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měkká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téměr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průhlédná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bílá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vrstva</a:t>
            </a:r>
            <a:endParaRPr lang="en-US" sz="2000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Bakterie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 err="1">
                <a:latin typeface="Times New Roman"/>
                <a:cs typeface="Times New Roman"/>
              </a:rPr>
              <a:t>mikroorganismy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odvápňují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sklovinu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zubní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kaz</a:t>
            </a:r>
            <a:endParaRPr lang="en-US" sz="2000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prevence</a:t>
            </a:r>
            <a:r>
              <a:rPr lang="en-US" sz="2000" dirty="0">
                <a:latin typeface="Times New Roman"/>
                <a:cs typeface="Times New Roman"/>
              </a:rPr>
              <a:t> : </a:t>
            </a:r>
            <a:r>
              <a:rPr lang="en-US" sz="2000" dirty="0" err="1">
                <a:latin typeface="Times New Roman"/>
                <a:cs typeface="Times New Roman"/>
              </a:rPr>
              <a:t>pravidelná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zubní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hygiena</a:t>
            </a:r>
            <a:endParaRPr lang="en-US" sz="2000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Ukládání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minerálů</a:t>
            </a:r>
            <a:r>
              <a:rPr lang="en-US" sz="2000" dirty="0">
                <a:latin typeface="Times New Roman"/>
                <a:cs typeface="Times New Roman"/>
              </a:rPr>
              <a:t> do </a:t>
            </a:r>
            <a:r>
              <a:rPr lang="en-US" sz="2000" dirty="0" err="1">
                <a:latin typeface="Times New Roman"/>
                <a:cs typeface="Times New Roman"/>
              </a:rPr>
              <a:t>plaku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zubní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kámen</a:t>
            </a:r>
            <a:endParaRPr lang="en-US" sz="2000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3560-A0FB-406B-8520-65BEF2A31267}"/>
              </a:ext>
            </a:extLst>
          </p:cNvPr>
          <p:cNvSpPr txBox="1"/>
          <p:nvPr/>
        </p:nvSpPr>
        <p:spPr>
          <a:xfrm>
            <a:off x="6906016" y="336741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FF5E4-E907-472E-9B21-3E7CDAD616BA}"/>
              </a:ext>
            </a:extLst>
          </p:cNvPr>
          <p:cNvSpPr txBox="1"/>
          <p:nvPr/>
        </p:nvSpPr>
        <p:spPr>
          <a:xfrm>
            <a:off x="267222" y="4943605"/>
            <a:ext cx="61147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Indikační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 </a:t>
            </a:r>
            <a:r>
              <a:rPr lang="en-US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barvivo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→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používá</a:t>
            </a:r>
            <a:r>
              <a:rPr lang="en-US" dirty="0">
                <a:latin typeface="Times New Roman"/>
                <a:ea typeface="+mn-lt"/>
                <a:cs typeface="+mn-lt"/>
              </a:rPr>
              <a:t> se k </a:t>
            </a:r>
            <a:r>
              <a:rPr lang="en-US" dirty="0" err="1">
                <a:latin typeface="Times New Roman"/>
                <a:ea typeface="+mn-lt"/>
                <a:cs typeface="+mn-lt"/>
              </a:rPr>
              <a:t>vybarvení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zubního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plaku</a:t>
            </a:r>
            <a:endParaRPr lang="en-US" dirty="0" err="1">
              <a:latin typeface="Times New Roman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6484CBA-7015-4C86-8EAB-19320F1C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41" y="599012"/>
            <a:ext cx="5196660" cy="5901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32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5CAC-9F3D-4B2B-8C9D-5676417A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2918948" y="126111"/>
            <a:ext cx="428625" cy="188595"/>
          </a:xfrm>
        </p:spPr>
        <p:txBody>
          <a:bodyPr/>
          <a:lstStyle/>
          <a:p>
            <a:r>
              <a:rPr lang="en-US" sz="2800" dirty="0"/>
              <a:t>.</a:t>
            </a:r>
            <a:endParaRPr lang="en-US" sz="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61A13-BEDB-42F2-9F48-2961EECBE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748" y="1202055"/>
            <a:ext cx="10953750" cy="3267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Neodstranitelný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pomocí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zubního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kartáčku</a:t>
            </a: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Char char="•"/>
            </a:pPr>
            <a:r>
              <a:rPr lang="en-US" sz="2000" err="1">
                <a:latin typeface="Times New Roman"/>
                <a:cs typeface="Times New Roman"/>
              </a:rPr>
              <a:t>Uvolňuje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agresivní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látky</a:t>
            </a:r>
            <a:r>
              <a:rPr lang="en-US" sz="2000" dirty="0">
                <a:latin typeface="Times New Roman"/>
                <a:cs typeface="Times New Roman"/>
              </a:rPr>
              <a:t> pro </a:t>
            </a:r>
            <a:r>
              <a:rPr lang="en-US" sz="2000" err="1">
                <a:latin typeface="Times New Roman"/>
                <a:cs typeface="Times New Roman"/>
              </a:rPr>
              <a:t>dásně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>
                <a:latin typeface="Times New Roman"/>
                <a:ea typeface="+mn-lt"/>
                <a:cs typeface="+mn-lt"/>
              </a:rPr>
              <a:t>→ </a:t>
            </a:r>
            <a:r>
              <a:rPr lang="en-US" sz="2000" err="1">
                <a:latin typeface="Times New Roman"/>
                <a:ea typeface="+mn-lt"/>
                <a:cs typeface="+mn-lt"/>
              </a:rPr>
              <a:t>zánět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dásní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pPr marL="457200" indent="-457200">
              <a:buChar char="•"/>
            </a:pPr>
            <a:r>
              <a:rPr lang="en-US" sz="2000" err="1">
                <a:latin typeface="Times New Roman"/>
                <a:cs typeface="Times New Roman"/>
              </a:rPr>
              <a:t>Odstranění</a:t>
            </a:r>
            <a:r>
              <a:rPr lang="en-US" sz="2000" dirty="0">
                <a:latin typeface="Times New Roman"/>
                <a:cs typeface="Times New Roman"/>
              </a:rPr>
              <a:t> : 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  </a:t>
            </a:r>
            <a:r>
              <a:rPr lang="en-US" sz="2000" err="1">
                <a:latin typeface="Times New Roman"/>
                <a:cs typeface="Times New Roman"/>
              </a:rPr>
              <a:t>zubní</a:t>
            </a:r>
            <a:r>
              <a:rPr lang="en-US" sz="2000" dirty="0">
                <a:latin typeface="Times New Roman"/>
                <a:cs typeface="Times New Roman"/>
              </a:rPr>
              <a:t> pasta, </a:t>
            </a:r>
            <a:r>
              <a:rPr lang="en-US" sz="2000" err="1">
                <a:latin typeface="Times New Roman"/>
                <a:cs typeface="Times New Roman"/>
              </a:rPr>
              <a:t>která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funguje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pouze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proti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vzniku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zubního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kamene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000" err="1">
                <a:latin typeface="Times New Roman"/>
                <a:cs typeface="Times New Roman"/>
              </a:rPr>
              <a:t>Ultrazvuk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000" err="1">
                <a:latin typeface="Times New Roman"/>
                <a:cs typeface="Times New Roman"/>
              </a:rPr>
              <a:t>Ruční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nástroje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dirty="0"/>
              <a:t>                   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55193E-08B9-4801-AB07-1C7DFA18C69F}"/>
              </a:ext>
            </a:extLst>
          </p:cNvPr>
          <p:cNvSpPr txBox="1">
            <a:spLocks/>
          </p:cNvSpPr>
          <p:nvPr/>
        </p:nvSpPr>
        <p:spPr>
          <a:xfrm>
            <a:off x="269748" y="381"/>
            <a:ext cx="5257800" cy="1202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noProof="1">
                <a:solidFill>
                  <a:srgbClr val="0070C0"/>
                </a:solidFill>
                <a:latin typeface="Arial Black"/>
              </a:rPr>
              <a:t>Zubní kámen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BD7AA-425C-4C91-82E8-E35EA7AC08A2}"/>
              </a:ext>
            </a:extLst>
          </p:cNvPr>
          <p:cNvSpPr txBox="1"/>
          <p:nvPr/>
        </p:nvSpPr>
        <p:spPr>
          <a:xfrm>
            <a:off x="267222" y="4985359"/>
            <a:ext cx="8014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Zákrok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kterým</a:t>
            </a:r>
            <a:r>
              <a:rPr lang="en-US" dirty="0">
                <a:latin typeface="Times New Roman"/>
                <a:cs typeface="Times New Roman"/>
              </a:rPr>
              <a:t> se </a:t>
            </a:r>
            <a:r>
              <a:rPr lang="en-US" dirty="0" err="1">
                <a:latin typeface="Times New Roman"/>
                <a:cs typeface="Times New Roman"/>
              </a:rPr>
              <a:t>odstraňujě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zubní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kámen</a:t>
            </a:r>
            <a:r>
              <a:rPr lang="en-US" dirty="0">
                <a:latin typeface="Times New Roman"/>
                <a:cs typeface="Times New Roman"/>
              </a:rPr>
              <a:t> se </a:t>
            </a:r>
            <a:r>
              <a:rPr lang="en-US" dirty="0" err="1">
                <a:latin typeface="Times New Roman"/>
                <a:cs typeface="Times New Roman"/>
              </a:rPr>
              <a:t>nazývá</a:t>
            </a:r>
            <a:r>
              <a:rPr lang="en-US" dirty="0">
                <a:latin typeface="Times New Roman"/>
                <a:cs typeface="Times New Roman"/>
              </a:rPr>
              <a:t> - </a:t>
            </a:r>
            <a:r>
              <a:rPr lang="en-US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kyretáž</a:t>
            </a:r>
            <a:r>
              <a:rPr lang="en-US" dirty="0">
                <a:latin typeface="Times New Roman"/>
                <a:cs typeface="Times New Roman"/>
              </a:rPr>
              <a:t> ( deep scaling)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C717D40-59D2-460F-8DCB-F549DFE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949" y="524528"/>
            <a:ext cx="4622103" cy="57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0A6E-110D-4385-96D8-29885185B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-793"/>
            <a:ext cx="7018751" cy="906259"/>
          </a:xfrm>
        </p:spPr>
        <p:txBody>
          <a:bodyPr/>
          <a:lstStyle/>
          <a:p>
            <a:r>
              <a:rPr lang="en-US" sz="2800" u="sng" dirty="0" err="1">
                <a:solidFill>
                  <a:srgbClr val="0070C0"/>
                </a:solidFill>
                <a:latin typeface="Arial Black"/>
              </a:rPr>
              <a:t>Paradontóza</a:t>
            </a:r>
            <a:r>
              <a:rPr lang="en-US" sz="2800" u="sng" dirty="0">
                <a:solidFill>
                  <a:srgbClr val="0070C0"/>
                </a:solidFill>
                <a:latin typeface="Arial Black"/>
              </a:rPr>
              <a:t> </a:t>
            </a:r>
            <a:r>
              <a:rPr lang="en-US" sz="2000" u="sng" dirty="0">
                <a:latin typeface="Arial Black"/>
              </a:rPr>
              <a:t>(</a:t>
            </a:r>
            <a:r>
              <a:rPr lang="en-US" sz="2000" u="sng" dirty="0" err="1">
                <a:latin typeface="Arial Black"/>
              </a:rPr>
              <a:t>paradontitida,paradentóza</a:t>
            </a:r>
            <a:r>
              <a:rPr lang="en-US" sz="2000" u="sng" dirty="0">
                <a:latin typeface="Arial Black"/>
              </a:rPr>
              <a:t>,…)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38FBD-A3BE-4D44-9EE0-18A05720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912521"/>
            <a:ext cx="10505162" cy="2951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Zánětlivé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onemocnění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závěsného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aparátu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zubů</a:t>
            </a:r>
            <a:endParaRPr lang="en-US" sz="2000">
              <a:latin typeface="Times New Roman"/>
              <a:cs typeface="Times New Roman"/>
            </a:endParaRPr>
          </a:p>
          <a:p>
            <a:pPr marL="457200" indent="-457200">
              <a:buChar char="•"/>
            </a:pPr>
            <a:r>
              <a:rPr lang="en-US" sz="2000" err="1">
                <a:latin typeface="Times New Roman"/>
                <a:cs typeface="Times New Roman"/>
              </a:rPr>
              <a:t>Závěsný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aparát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zubů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jsou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vazivová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vlákénka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zvaná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paradont</a:t>
            </a:r>
            <a:r>
              <a:rPr lang="en-US" sz="2000">
                <a:latin typeface="Times New Roman"/>
                <a:cs typeface="Times New Roman"/>
              </a:rPr>
              <a:t> →paradontóza</a:t>
            </a:r>
          </a:p>
          <a:p>
            <a:pPr marL="457200" indent="-457200">
              <a:buChar char="•"/>
            </a:pPr>
            <a:r>
              <a:rPr lang="en-US" sz="2000">
                <a:latin typeface="Times New Roman"/>
                <a:cs typeface="Times New Roman"/>
              </a:rPr>
              <a:t>Prevence : pravidelná a správna hygiena, návštěva profesionální zubní hygieny (každých 6 měsíců)</a:t>
            </a: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Char char="•"/>
            </a:pPr>
            <a:r>
              <a:rPr lang="en-US" sz="2000">
                <a:latin typeface="Times New Roman"/>
                <a:cs typeface="Times New Roman"/>
              </a:rPr>
              <a:t>Může skončit až ztrátou zubů</a:t>
            </a: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31E0DD-0608-4996-B731-8770C179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10" y="1506323"/>
            <a:ext cx="5070953" cy="3379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A4F53-CAC4-4C3D-94A8-CFDA81B3C013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5E7E9-29EF-40A8-96D0-087676FB25CE}"/>
              </a:ext>
            </a:extLst>
          </p:cNvPr>
          <p:cNvSpPr txBox="1"/>
          <p:nvPr/>
        </p:nvSpPr>
        <p:spPr>
          <a:xfrm>
            <a:off x="838070" y="4867275"/>
            <a:ext cx="73256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Odhaduje se, že až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80% lidí</a:t>
            </a:r>
            <a:r>
              <a:rPr lang="en-US" dirty="0">
                <a:latin typeface="Times New Roman"/>
                <a:cs typeface="Times New Roman"/>
              </a:rPr>
              <a:t> trpí paradentózou z příliš častého požívání sladkostí,cigaret,alkoholu </a:t>
            </a:r>
            <a:r>
              <a:rPr lang="en-US">
                <a:latin typeface="Times New Roman"/>
                <a:cs typeface="Times New Roman"/>
              </a:rPr>
              <a:t>a také ze špatných hygienických návyků.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48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2666-F537-4419-9825-615731B3C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-793"/>
            <a:ext cx="6486395" cy="1125464"/>
          </a:xfrm>
        </p:spPr>
        <p:txBody>
          <a:bodyPr/>
          <a:lstStyle/>
          <a:p>
            <a:r>
              <a:rPr lang="en-US" sz="2800" b="1" u="sng">
                <a:solidFill>
                  <a:srgbClr val="0070C0"/>
                </a:solidFill>
                <a:latin typeface="Arial Black"/>
              </a:rPr>
              <a:t>Léčba paradentózy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250C5-FDDA-418B-A5AF-43AEA5C01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131727"/>
            <a:ext cx="10515600" cy="3316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000">
                <a:latin typeface="Times New Roman"/>
                <a:cs typeface="Times New Roman"/>
              </a:rPr>
              <a:t>Léčba se provádí pomocí speciálních zubních past, ústní vody, nebo masážní roztoky</a:t>
            </a:r>
          </a:p>
          <a:p>
            <a:pPr marL="457200" indent="-457200">
              <a:buChar char="•"/>
            </a:pPr>
            <a:r>
              <a:rPr lang="en-US" sz="2000">
                <a:latin typeface="Times New Roman"/>
                <a:cs typeface="Times New Roman"/>
              </a:rPr>
              <a:t>V závažném stavu se kromě chirurgické mechanické léčby používá také léčba antibiotiky.</a:t>
            </a:r>
          </a:p>
          <a:p>
            <a:pPr marL="457200" indent="-457200">
              <a:buChar char="•"/>
            </a:pPr>
            <a:r>
              <a:rPr lang="en-US" sz="2000">
                <a:latin typeface="Times New Roman"/>
                <a:cs typeface="Times New Roman"/>
              </a:rPr>
              <a:t>Stupně 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1. stupeň (mírné stadium) 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2. stupeň (střední stadium)</a:t>
            </a:r>
          </a:p>
          <a:p>
            <a:r>
              <a:rPr lang="en-US" sz="2000">
                <a:latin typeface="Times New Roman"/>
                <a:cs typeface="Times New Roman"/>
              </a:rPr>
              <a:t>3. stupeň (kritické stadium) - nevyhnutelná ztráta zubu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83E17-B7AE-41E2-800B-4C40A48F0894}"/>
              </a:ext>
            </a:extLst>
          </p:cNvPr>
          <p:cNvSpPr txBox="1"/>
          <p:nvPr/>
        </p:nvSpPr>
        <p:spPr>
          <a:xfrm>
            <a:off x="841332" y="5016674"/>
            <a:ext cx="6302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Ztracené zuby se nahrazují tzv.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Zubními implantáty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058686-AD25-4677-87F4-AB646E2C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11" y="1448846"/>
            <a:ext cx="7701417" cy="39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SketchyVTI</vt:lpstr>
      <vt:lpstr>Zubní kazy a paradontoza</vt:lpstr>
      <vt:lpstr>Zub (dens)</vt:lpstr>
      <vt:lpstr>Zubní plak (=bakteriální)</vt:lpstr>
      <vt:lpstr>.</vt:lpstr>
      <vt:lpstr>Paradontóza (paradontitida,paradentóza,…)</vt:lpstr>
      <vt:lpstr>Léčba paradentózy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427</cp:revision>
  <dcterms:created xsi:type="dcterms:W3CDTF">2021-02-01T08:49:54Z</dcterms:created>
  <dcterms:modified xsi:type="dcterms:W3CDTF">2021-02-01T10:55:32Z</dcterms:modified>
</cp:coreProperties>
</file>